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A21637-CA75-4F56-B0E0-81AAA821CE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A4D5680-179C-47E5-8B29-AAC77123E95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D0DFF38-B2A0-4B6F-975F-BCB41839EB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F60BBE-B96D-4A88-B04A-4742DF48C9AE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644D7B8-00A2-491E-8591-3122602A9D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5A730D6-9192-4552-989B-F9DC5AF5D0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CDEB03-5B7B-4DC2-A1AE-190D519CC1A7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784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FCA114-ED88-42A4-AC71-1C97271080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7228B86-CA35-4302-9C3E-315ED7A92B5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ABF6682-72FF-494F-B712-41B5A5843E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20901E-DCEA-4966-9A91-A4FAD1697769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F7E1676-C69C-450B-8273-7870876E2A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DC2C065-477B-450F-922B-EE78FF220E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2816D3-C2D8-48D4-9386-88672D3B1F61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772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11FA3028-224C-4F95-B1CD-B5F3BD56EDD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5B25934-B12F-4D5C-9AA0-FDBCA73F400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8FF6CE4-5158-49A5-BD83-84AE5BAEFB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971E2D-7466-4E9A-967C-A295275CA5F8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E88CEBF-3DF5-44FD-AF04-DAF8220D01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012FE7C-D50B-465C-98E5-852CDF10E9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1C6CE6-05C1-449A-A358-B5EB64DB6019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605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FBE5CC-3307-4DAA-95F5-3FF153EA04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AE319C8-A654-41E0-8F38-630FD84074A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7C21859-5EE6-4D4F-BCCA-029E4F3CB8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280381-B033-46D7-B9A5-C8AB81F21984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69FEBFA-F37B-4AC5-8C7B-9218814113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482546D-1BD6-4A1F-B041-1786F1CAC3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3AF279-DD8D-44D5-8940-092671558770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148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FE37BE-F290-4777-AAB1-1754036D50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68D45BB-BE0E-4830-BF34-A689884D6F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0A91782-F5EC-41D3-9B2F-D7941D4D79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444658-AC60-44B5-A1B6-7FAA1BF2238F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738CE22-51C7-47BA-8534-3C1DBD0DAC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E494F46-DF25-45CA-83A4-851731C30A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26C75E-DEB6-4EA2-9177-7B29F498B8A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472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17E7E83-98B8-4CF9-A325-AFA4B7388A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2069194-424F-4CEC-8CA3-0FE25F7489B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3DF0A65-C115-4DB2-AA79-1747BEC9D45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7149CE7-2F76-4EFE-9765-7497C3B693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CE4817-9494-4662-87E5-B190A7A53FE6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A459032-4BDF-47F6-9C64-3F33FE7EE9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83B71C8-C5DD-4426-9CA8-C477B71F29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A00E63-7873-4603-A8A3-33132DBE3EFF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43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D5A51B-AE69-46CF-8D33-03CD42BA79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8BC84DC-B730-497D-A86A-0CFE1D6F15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5F92833-59F0-456B-8C86-F4B744821D2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67CAD889-02BF-4819-8D39-BDCEB1D831C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B164C41-3642-44AB-A1F6-EA75EF281AD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44F0528-6092-4B42-980E-DB51CA8328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AAA1D5-A691-42E8-9B79-C0B1ACE64973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3EB98DA5-9F8B-4008-9713-7816F4F968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15AD9141-5C18-49D6-9B54-4E92A9CEA6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740177-AA47-43F1-8CA7-30574EFB4BB5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631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435322-6924-456C-A1F7-0B9A386A502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0A46530-F25C-48DF-BE75-47FA7F7B0D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5BCB12-44FC-41F3-82D8-7592CA553BAB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63032FD-E21C-48DC-88CD-775093521C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AF0BECA-04B9-4DCC-B108-647C838AB0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68A4FB-4042-4970-B092-959985377E23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174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8427E55-5616-496D-8745-401FEAE33A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38D2EF-500E-4083-BC23-3005DD568BBF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F85A396F-0163-4A0C-A81A-376FC96DDF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3AD29AA-A19B-45EF-B15A-AF7E0E423F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C9446B-754A-4B96-8E4F-09729F69454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87622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8CCF95-F96B-4106-8D5A-6AB8D86630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E87E95A-4C42-4B6B-A084-C5F698A9CA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3764F59-A613-4287-8D4E-F06C125F30A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4045575-058C-40A7-B736-D5722ED196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EDB545-59BC-43AD-8C19-0B95B604699D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D03D18C-E61D-4F87-8AC2-25B8F3F86A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07FAA9A-915E-4106-B766-318A00818B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03B98B-4D77-4A0F-A9B5-BD310C8D9B06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774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E273D6-C267-40B5-B042-78DA74B3E4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E963B3B-B9F6-4898-BF68-9F159D75613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A66189A-3B62-413B-A52E-B95C5C80965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40320FE-B400-4D11-9F6E-A133A745D9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5603FA-AC15-470A-A1D9-2D8406D6AA21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05BA4C1-E4F3-4E65-AE29-0ECC06E1C6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BC4972C-9E0F-44CC-8D97-8447AE5D5F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FAAA92-0769-4406-9FE8-D2A9B073B7DF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176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B6573060-1D24-48D9-B8EB-FE01A22922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901D786-78EC-44ED-AFE2-C28BD03CC0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27B97B8-CE48-4703-ACBD-8AA1D1793CB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4B6FAEF-45CF-4651-AF79-E56EC5876A16}" type="datetime1">
              <a:rPr lang="fr-FR"/>
              <a:pPr lvl="0"/>
              <a:t>25/01/2019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770292D-E20B-4226-B319-FF3E2B4CE49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C26336B-DA11-483E-A41C-7B04A4E03B7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F8AF476-5117-4BB9-AE14-11679A8ED798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9DABA4F-4ECD-436E-8825-AD468A291069}"/>
              </a:ext>
            </a:extLst>
          </p:cNvPr>
          <p:cNvSpPr/>
          <p:nvPr/>
        </p:nvSpPr>
        <p:spPr>
          <a:xfrm>
            <a:off x="1288471" y="1084112"/>
            <a:ext cx="9615053" cy="313931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Ne serait-il pas plus sage d'avoir des groupes de vingt ou vingt-cinq personnes informées – sans collecte ou cotisation pour les participants – qui se réuniraient dans un lieu approprié, pour discuter avec mesure des approches de la réalité 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Afin d'empêcher qu'aucun groupe ne devienne exclusif, chaque membre pourrait de temps en temps animer et peut-être rejoindre un autre petit groupe 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ainsi</a:t>
            </a:r>
            <a:r>
              <a:rPr lang="fr-FR" sz="1800" b="0" i="0" u="none" strike="noStrike" kern="0" cap="none" spc="0" baseline="0">
                <a:solidFill>
                  <a:srgbClr val="000000"/>
                </a:solidFill>
                <a:uFillTx/>
                <a:latin typeface="Verdana" pitchFamily="34"/>
              </a:rPr>
              <a:t> 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le groupe serait vaste et ouvert, sans étroitesse ni esprit de clocher.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Pour arriver loin, il faut commencer modestement. À partir de ces modestes débuts, il est possible de contribuer à la création d'un monde équilibré et heureux.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Livre de la méditation et de la vie : J.K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656BD44-A30A-46A7-8023-9B08B3460080}"/>
              </a:ext>
            </a:extLst>
          </p:cNvPr>
          <p:cNvSpPr/>
          <p:nvPr/>
        </p:nvSpPr>
        <p:spPr>
          <a:xfrm>
            <a:off x="471601" y="454475"/>
            <a:ext cx="11248802" cy="563231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De Daniel, </a:t>
            </a:r>
            <a:r>
              <a:rPr lang="fr-FR" sz="1800" b="0" i="0" u="none" strike="noStrike" kern="120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Point contact ACK Essonne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 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Bonjour 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 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Nous avons eu l’opportunité d’échanger ces derniers temps deux à deux. Les questions dites </a:t>
            </a:r>
            <a:r>
              <a:rPr lang="fr-FR" sz="18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essentielles de toute vie,  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et l</a:t>
            </a:r>
            <a:r>
              <a:rPr lang="fr-FR" sz="18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a nécessité 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de les aborder avec un minimum de sérieu</a:t>
            </a:r>
            <a:r>
              <a:rPr lang="fr-FR" sz="18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x,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 incitent tout à la fois à la méditation personnelle, au dialogue avec d’autres personnes, et à l’action. Nous nous sommes ainsi proposés de nous rencontrer ensemble.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 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Il y a à </a:t>
            </a:r>
            <a:r>
              <a:rPr lang="fr-FR" sz="1800" b="0" i="0" u="none" strike="noStrike" kern="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 ce jour quatre à cinq </a:t>
            </a:r>
            <a:r>
              <a:rPr lang="fr-FR" sz="1800" b="0" i="0" u="none" strike="noStrike" kern="120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personnes motivées par des rencontres sur ce principe :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Un accueil mutuel amical, une rencontre chaleureuse d’égal à égal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conscient que la qualité de compréhension est celle de notre propre écoute,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et que cette écoute comprend celle de nos réactions, aussi bien intellectuelles qu’émotionnelles.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Le tout sans contrôle, sans esprit d’autorité, « </a:t>
            </a:r>
            <a:r>
              <a:rPr lang="fr-FR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sans juge</a:t>
            </a:r>
            <a:r>
              <a:rPr lang="fr-FR" sz="1800" b="0" i="1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 </a:t>
            </a:r>
            <a:r>
              <a:rPr lang="fr-FR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ni infirmier »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Calibri" pitchFamily="34"/>
              </a:rPr>
              <a:t>.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 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Concrètement les rencontres ont lieu une à deux fois par mois, une après-midi de la semaine voire le samedi 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De 14h à 17h le plus souvent, sans date fixée à l’avance, en un lieu proche de la gare RER D Evry-Courcouronnes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Le choix du questionnement est décidé d’un commun accord le jour même.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>
                <a:solidFill>
                  <a:srgbClr val="C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Question émergeante : </a:t>
            </a:r>
            <a:r>
              <a:rPr lang="fr-FR" sz="20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«  </a:t>
            </a:r>
            <a:r>
              <a:rPr lang="fr-FR" sz="2000" b="0" i="1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Comment associer des jeunes à ce type de rencontre ? »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Entre disons 15 et 25 ans.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xmlns="" id="{3AEA2C0A-C755-48ED-B179-18F83AEB59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7908" y="0"/>
            <a:ext cx="3956179" cy="6858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127</Words>
  <Application>Microsoft Office PowerPoint</Application>
  <PresentationFormat>Personnalisé</PresentationFormat>
  <Paragraphs>24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Fiévet</dc:creator>
  <cp:lastModifiedBy>Furorento</cp:lastModifiedBy>
  <cp:revision>8</cp:revision>
  <dcterms:created xsi:type="dcterms:W3CDTF">2018-12-29T09:53:42Z</dcterms:created>
  <dcterms:modified xsi:type="dcterms:W3CDTF">2019-01-25T18:50:35Z</dcterms:modified>
</cp:coreProperties>
</file>